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13.png" ContentType="image/png"/>
  <Override PartName="/ppt/media/image4.png" ContentType="image/png"/>
  <Override PartName="/ppt/media/image36.png" ContentType="image/png"/>
  <Override PartName="/ppt/media/image9.png" ContentType="image/png"/>
  <Override PartName="/ppt/media/image18.png" ContentType="image/png"/>
  <Override PartName="/ppt/media/image83.png" ContentType="image/png"/>
  <Override PartName="/ppt/media/image57.png" ContentType="image/png"/>
  <Override PartName="/ppt/media/image20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25.png" ContentType="image/png"/>
  <Override PartName="/ppt/media/image62.png" ContentType="image/png"/>
  <Override PartName="/ppt/media/image26.png" ContentType="image/png"/>
  <Override PartName="/ppt/media/image63.png" ContentType="image/png"/>
  <Override PartName="/ppt/media/image27.png" ContentType="image/png"/>
  <Override PartName="/ppt/media/image64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29.png" ContentType="image/png"/>
  <Override PartName="/ppt/media/image71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9.png" ContentType="image/png"/>
  <Override PartName="/ppt/media/image68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84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38.png" ContentType="image/png"/>
  <Override PartName="/ppt/media/image80.png" ContentType="image/png"/>
  <Override PartName="/ppt/media/image6.png" ContentType="image/png"/>
  <Override PartName="/ppt/media/image15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39.png" ContentType="image/png"/>
  <Override PartName="/ppt/media/image81.png" ContentType="image/png"/>
  <Override PartName="/ppt/media/image7.png" ContentType="image/png"/>
  <Override PartName="/ppt/media/image16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82.png" ContentType="image/png"/>
  <Override PartName="/ppt/media/image8.png" ContentType="image/png"/>
  <Override PartName="/ppt/media/image17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84.xml.rels" ContentType="application/vnd.openxmlformats-package.relationships+xml"/>
  <Override PartName="/ppt/slides/_rels/slide19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83.xml.rels" ContentType="application/vnd.openxmlformats-package.relationships+xml"/>
  <Override PartName="/ppt/slides/_rels/slide18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82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62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67.xml.rels" ContentType="application/vnd.openxmlformats-package.relationships+xml"/>
  <Override PartName="/ppt/slides/_rels/slide31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69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79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16.xml.rels" ContentType="application/vnd.openxmlformats-package.relationships+xml"/>
  <Override PartName="/ppt/slides/_rels/slide81.xml.rels" ContentType="application/vnd.openxmlformats-package.relationships+xml"/>
  <Override PartName="/ppt/slides/_rels/slide41.xml.rels" ContentType="application/vnd.openxmlformats-package.relationships+xml"/>
  <Override PartName="/ppt/slides/_rels/slide78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77.xml.rels" ContentType="application/vnd.openxmlformats-package.relationships+xml"/>
  <Override PartName="/ppt/slides/_rels/slide14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3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70.xml.rels" ContentType="application/vnd.openxmlformats-package.relationships+xml"/>
  <Override PartName="/ppt/slides/_rels/slide65.xml.rels" ContentType="application/vnd.openxmlformats-package.relationships+xml"/>
  <Override PartName="/ppt/slides/_rels/slide71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6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46.xml.rels" ContentType="application/vnd.openxmlformats-package.relationships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67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56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57.xml.rels" ContentType="application/vnd.openxmlformats-package.relationships+xml"/>
  <Override PartName="/ppt/notesSlides/notesSlide7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AB6F17E-2FD3-4AB1-8B24-8AE2E956D0D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60A05C2-0B9A-455B-8CC8-B71C43F3BDC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06ED73B-50F2-45F3-85D3-908C4A3BA540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1416CE9-5799-415F-9F32-BA3A24D8B24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B95187D-B817-49E7-9286-DD2E71B25BA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BD7977E-77EB-4726-8366-6355DC910D9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60140E1-825B-435A-A633-9F756735C0D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156FBE3-8019-4205-BE56-7FE1CD9E992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CB8C2EC-2278-4CD3-B1DF-3D52D655AD5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DFE2A1-9C43-40B1-8A48-C23501F4915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---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#### Example 2: Smoking and Speed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Data suggested smokers are faster, but the hidden variable was **age** (younger individuals smoked more and were faster).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Other hidden variables include gender, socioeconomic status, and education.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5CB2FBA-5C53-4F37-840E-259A32591590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5BD59AC-4016-435F-BD45-25AF346EDE0A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ECB2E2F-48E3-4239-9C48-5D49A695656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BD11CC8-78E7-43F5-AC80-E51DEE45318A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58E9FF6-30AB-4BF6-95BC-7FB7967F08E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5D99606-FE5E-40C6-B3A8-75E7FB6F3CD0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AAC1611-F61F-47C8-BC27-4BAD0FBD0B04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B743558-D008-481D-B279-C5E069708B8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9BFAF4B-D768-4AF4-97A7-C88B844E6EB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7F8EB34-CE9B-4831-995E-EB272109458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AE3758B-3900-4BDE-A026-203BB32CDED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76E53D5-69D8-475C-ABF1-E463A549BAA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18F0877-B7E1-46EB-868D-D4342AA0606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5B21FA-FDF6-4061-9B3F-E75C926930B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9110672-B2C4-44F4-ADC9-F29F7D517F5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47263BB-0244-419A-91CD-9A010A446D84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AFBE43B-993D-4682-8F89-7BBA080B63D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A3E71AB-AD31-48E6-8B70-E227DA4CC14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924432C-011E-4647-A72D-2AD513B2535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3FDCAB1-D8E9-42FD-AD1A-0E33E33CBB8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FE6AACB-D026-4724-B1FC-FB4F5EFD02D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CE62DE2-7554-41B1-AA37-5FF551734A5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2208F6B-D8F5-4BF7-9846-50DAB31E525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68742AF-5EE4-4DCA-B4EE-146CB47C777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DB18E79-5125-4877-BE09-057939DC188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034477A-1B49-46D3-ABE4-04DA69F1371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A54E4D-21D3-476C-B577-74D19E8C5E6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3F06D5C-DB93-4EDB-B6D4-CF6CD8C3E54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5004575-B7B6-45FF-BBFB-0B1A4B71C9C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F64F811-D8F1-4319-A503-C6BC484558D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6928819-F984-4656-8D38-0032BBC79C7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13E59D6-9921-4E80-9B72-47C4549AEE3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249CFDC-573F-4085-BA75-728651DDE51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A2D8CF1-B176-4151-97EB-C766E77E681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4E0B0BA-17B8-4040-97EC-1CB7ACE488D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279E54A-FDCB-460D-B712-F58C22B48CA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44D95C6-F896-4357-8394-114EDDC4535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67284BC-C40C-4855-97FF-8E05CD18259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CCEB36A-97E8-49D3-BABC-CC0E78540DD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1F9BA8C-21DA-4D41-8F9E-536D288132D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0838D5F-A137-4A8F-9929-4DCA4C2359A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23AC94B-E547-4A74-8A14-F1E509129BF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37C1A7C-02AA-4F4E-B031-8CE4DA371A7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09830AB-2A4D-4EDD-B867-B435D582E82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1655E2C-2C3F-48AB-8B11-39603B462C9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C1394E6-97C7-4478-8A23-C40C99AFF25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C463018-8B1D-4646-8029-96084791043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DAD0D08-C854-47CA-9D44-7639574B817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CAB4886-FD46-4F92-8470-CA32B1EA05C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C10BF4B-9E2C-4105-95DD-88B636AB6D6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4E08E2E-B7D0-4E38-891B-EEE792C4332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0138B9D-ED59-48E2-A61D-A44E5D2BAC2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013ECC0-AA31-4D7E-920C-12B1AF5EEE0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31718CA-3F95-4A0E-8036-2C65BDCF758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9A07971-60D5-4F97-B12D-5F75AEE3EC4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6A5CE26-D46C-4854-9842-CA834EDB738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90BC8C-C308-49EB-AC8E-3923DF78557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FEE2E46-6E17-4444-9429-A537D011016A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sldNum" idx="7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8666465-FB34-4C19-8CEA-92C07D7E018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B7F71FB-8218-4D14-A0A0-EB13F3DD79C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7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EDC8D86-27F6-46BE-9E8E-E331BE922B6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7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FA36826-6F35-4A67-8079-069B0CF3EFE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EE91FC5-0FA6-4BE6-9B50-A2A7B86B0EF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1D463F-D3DC-4170-B0AF-9AD432EEA32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1C07BD5-4E4E-476F-9CA6-414DEB439BC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You have 2 options: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Locally: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**Install Anaconda https://www.anaconda.com/ or Jupyter https://jupyter.org/install on your machine**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Use Anaconda or Jupyter installed on the Unilasalle PC (**Warning ⚠️**: some packages may be missing)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---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**Open this notebook on Google colab URL**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* Badge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8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2ED5FB9-12E7-465E-B440-BA3B501798F4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8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A3E24C1-1FFA-447A-A8A0-02B9C383E74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8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C9BC55-3D70-4D94-AA38-275BEFA5B6B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A902537-0D9E-46A4-9C9D-D2285B7E960A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8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76BF148-D0A8-4042-AFFF-87EB79A32BF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sldNum" idx="8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DB0E3F2-CFB4-4B65-BD35-9138DF4060F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 idx="8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4E0916F-3D56-486C-A65F-C6347AFE963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 idx="8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E0C082E-AFC3-4A91-AA6C-46E66FBF8A7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8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1B11592-340B-44B4-A280-4A1C52EE453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44C1F87-5195-413E-98C8-302A31058C6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LibreOffice/24.2.7.2$Linux_X86_64 LibreOffice_project/420$Build-2</Application>
  <AppVersion>15.0000</AppVersion>
  <Words>0</Words>
  <Paragraphs>0</Paragraphs>
  <Company>Created by Marp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2025-03-17T02:24:23Z</dcterms:created>
  <dc:creator>Created by Marp</dc:creator>
  <dc:description/>
  <dc:language>en-US</dc:language>
  <cp:lastModifiedBy>Created by Marp</cp:lastModifiedBy>
  <dcterms:modified xsi:type="dcterms:W3CDTF">2025-03-17T02:24:23Z</dcterms:modified>
  <cp:revision>1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84</vt:i4>
  </property>
  <property fmtid="{D5CDD505-2E9C-101B-9397-08002B2CF9AE}" pid="3" name="PresentationFormat">
    <vt:lpwstr>On-screen Show (16:9)</vt:lpwstr>
  </property>
  <property fmtid="{D5CDD505-2E9C-101B-9397-08002B2CF9AE}" pid="4" name="Slides">
    <vt:i4>84</vt:i4>
  </property>
</Properties>
</file>